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13716000" cx="2438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Light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MontserratLight-bold.fntdata"/><Relationship Id="rId38" Type="http://schemas.openxmlformats.org/officeDocument/2006/relationships/font" Target="fonts/MontserratLigh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0f8e47e2_0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64" name="Google Shape;164;gb80f8e47e2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0f8e47e2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b80f8e47e2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80f8e47e2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80f8e47e2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0f8e47e2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b80f8e47e2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80f8e47e2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214" name="Google Shape;214;gb80f8e47e2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80f8e47e2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b80f8e47e2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80f8e47e2_0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2" name="Google Shape;242;gb80f8e47e2_0_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80f8e47e2_0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abrindo site do academy</a:t>
            </a:r>
            <a:endParaRPr/>
          </a:p>
        </p:txBody>
      </p:sp>
      <p:sp>
        <p:nvSpPr>
          <p:cNvPr id="254" name="Google Shape;254;gb80f8e47e2_0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80f8e47e2_0_5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80f8e47e2_0_5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80f8e47e2_0_5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b80f8e47e2_0_5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adab4856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e0adab4856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80f8e47e2_0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b80f8e47e2_0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0f8e47e2_0_6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80f8e47e2_0_6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80f8e47e2_0_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b80f8e47e2_0_6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80f8e47e2_0_6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8" name="Google Shape;338;gb80f8e47e2_0_6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80f8e47e2_0_6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0" name="Google Shape;350;gb80f8e47e2_0_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6cac6da9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e26cac6da9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ff35e1d2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88ff35e1d2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80f8e47e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b80f8e47e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0f8e47e2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5" name="Google Shape;115;gb80f8e47e2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80f8e47e2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8" name="Google Shape;128;gb80f8e47e2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80f8e47e2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b80f8e47e2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0f8e47e2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b80f8e47e2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1818475" y="7763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.env.exempl</a:t>
            </a: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0" y="7763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.env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50" y="4148425"/>
            <a:ext cx="11120650" cy="58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0025" y="4118325"/>
            <a:ext cx="10707676" cy="58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80" name="Google Shape;18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2" name="Google Shape;182;p24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Codificação de dados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base64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93" name="Google Shape;19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" name="Google Shape;195;p25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8167050" y="36467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6479250" y="11125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base64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1778000" y="4508750"/>
            <a:ext cx="20799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algoritmo de codificação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que converte textos, imagens, emojis,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etc.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em uma 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sequência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de letras e símbolos constutuídos por 64 caracteres.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6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208" name="Google Shape;20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6"/>
          <p:cNvSpPr txBox="1"/>
          <p:nvPr/>
        </p:nvSpPr>
        <p:spPr>
          <a:xfrm>
            <a:off x="1696825" y="579450"/>
            <a:ext cx="15257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base64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676775" y="45574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64 caracteres ([A-Z],[a-z],[0-9], “/” e “+”)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sinal "=" corresponde a um valor nulo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Não é algorítmo de criptografia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Envio de dados codificados sem corromper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Aumenta o tamanho do dado em 33%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11818475" y="7763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base64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0" y="7763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binario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93425" y="3475725"/>
            <a:ext cx="117249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Cubos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01000011 01110101 01100010 01101111 01110011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2904975" y="3475725"/>
            <a:ext cx="110001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Cubos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Q3Vib3M=</a:t>
            </a: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93425" y="6461700"/>
            <a:ext cx="117249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Academy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01000001 01100011 01100001 01100100 01100101 01101101 01111001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12774175" y="6537900"/>
            <a:ext cx="110001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Academy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QWNhZGVteQ==</a:t>
            </a: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93425" y="9668550"/>
            <a:ext cx="117249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Guido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01000111 01110101 01101001 01100100 01101111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774175" y="9744750"/>
            <a:ext cx="110001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Guido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R3VpZG8=</a:t>
            </a: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34" name="Google Shape;23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" name="Google Shape;236;p28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Node.js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Upload de Arquivos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1211579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11094525" y="-179600"/>
            <a:ext cx="110946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29"/>
          <p:cNvGrpSpPr/>
          <p:nvPr/>
        </p:nvGrpSpPr>
        <p:grpSpPr>
          <a:xfrm rot="-5400000">
            <a:off x="-1943975" y="2235775"/>
            <a:ext cx="24444300" cy="1906650"/>
            <a:chOff x="101575" y="12383050"/>
            <a:chExt cx="24444300" cy="1906650"/>
          </a:xfrm>
        </p:grpSpPr>
        <p:pic>
          <p:nvPicPr>
            <p:cNvPr id="247" name="Google Shape;24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9"/>
            <p:cNvSpPr/>
            <p:nvPr/>
          </p:nvSpPr>
          <p:spPr>
            <a:xfrm rot="10800000">
              <a:off x="101575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1307700" y="3852825"/>
            <a:ext cx="94677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maior negócio da Amazon não é vender produtos, é alugar servidores.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 AWS possui cerca de 120 datacenters espalhados pelo mundo, com mais de 60.000 servidores em cada um.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 você pode alugar um.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 graça.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/>
        </p:nvSpPr>
        <p:spPr>
          <a:xfrm>
            <a:off x="11094525" y="884250"/>
            <a:ext cx="10818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que é “Cloud”?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 amt="20000"/>
          </a:blip>
          <a:srcRect b="3213" l="0" r="0" t="0"/>
          <a:stretch/>
        </p:blipFill>
        <p:spPr>
          <a:xfrm>
            <a:off x="-30150" y="-88525"/>
            <a:ext cx="24444300" cy="13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1730900" y="1768475"/>
            <a:ext cx="171027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Infraestrutura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p30"/>
          <p:cNvCxnSpPr>
            <a:endCxn id="260" idx="1"/>
          </p:cNvCxnSpPr>
          <p:nvPr/>
        </p:nvCxnSpPr>
        <p:spPr>
          <a:xfrm flipH="1" rot="10800000">
            <a:off x="6222855" y="3323895"/>
            <a:ext cx="9876300" cy="37023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61" name="Google Shape;261;p30"/>
          <p:cNvGrpSpPr/>
          <p:nvPr/>
        </p:nvGrpSpPr>
        <p:grpSpPr>
          <a:xfrm>
            <a:off x="1730897" y="5549722"/>
            <a:ext cx="4514094" cy="5174718"/>
            <a:chOff x="9986300" y="4950863"/>
            <a:chExt cx="3461463" cy="3968038"/>
          </a:xfrm>
        </p:grpSpPr>
        <p:pic>
          <p:nvPicPr>
            <p:cNvPr id="262" name="Google Shape;26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46788" y="4950863"/>
              <a:ext cx="3000975" cy="300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0"/>
            <p:cNvSpPr txBox="1"/>
            <p:nvPr/>
          </p:nvSpPr>
          <p:spPr>
            <a:xfrm>
              <a:off x="9986300" y="8163500"/>
              <a:ext cx="3449400" cy="7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Aplicação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(Heroku)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4" name="Google Shape;264;p30"/>
          <p:cNvGrpSpPr/>
          <p:nvPr/>
        </p:nvGrpSpPr>
        <p:grpSpPr>
          <a:xfrm>
            <a:off x="15484173" y="1319994"/>
            <a:ext cx="4622784" cy="5275676"/>
            <a:chOff x="9986300" y="4950863"/>
            <a:chExt cx="3461463" cy="3950338"/>
          </a:xfrm>
        </p:grpSpPr>
        <p:pic>
          <p:nvPicPr>
            <p:cNvPr id="260" name="Google Shape;26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46788" y="4950863"/>
              <a:ext cx="3000975" cy="300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0"/>
            <p:cNvSpPr txBox="1"/>
            <p:nvPr/>
          </p:nvSpPr>
          <p:spPr>
            <a:xfrm>
              <a:off x="9986300" y="8163500"/>
              <a:ext cx="3449400" cy="7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Banco de dados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(Digital Ocean)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6" name="Google Shape;266;p30"/>
          <p:cNvGrpSpPr/>
          <p:nvPr/>
        </p:nvGrpSpPr>
        <p:grpSpPr>
          <a:xfrm>
            <a:off x="13043275" y="7626847"/>
            <a:ext cx="5661881" cy="5174720"/>
            <a:chOff x="9545212" y="4950863"/>
            <a:chExt cx="4341600" cy="3968039"/>
          </a:xfrm>
        </p:grpSpPr>
        <p:pic>
          <p:nvPicPr>
            <p:cNvPr id="267" name="Google Shape;26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46788" y="4950863"/>
              <a:ext cx="3000975" cy="300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0"/>
            <p:cNvSpPr txBox="1"/>
            <p:nvPr/>
          </p:nvSpPr>
          <p:spPr>
            <a:xfrm>
              <a:off x="9545212" y="8163502"/>
              <a:ext cx="4341600" cy="7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Armazenamento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(Amazon)</a:t>
              </a:r>
              <a:endParaRPr b="1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69" name="Google Shape;269;p30"/>
          <p:cNvCxnSpPr>
            <a:endCxn id="267" idx="1"/>
          </p:cNvCxnSpPr>
          <p:nvPr/>
        </p:nvCxnSpPr>
        <p:spPr>
          <a:xfrm>
            <a:off x="6147819" y="8203333"/>
            <a:ext cx="8071200" cy="13803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/>
          <p:nvPr/>
        </p:nvSpPr>
        <p:spPr>
          <a:xfrm>
            <a:off x="0" y="5681150"/>
            <a:ext cx="24384000" cy="8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1562525" y="1133275"/>
            <a:ext cx="199758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Empresas que alugam Servidores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575" y="7640150"/>
            <a:ext cx="4645688" cy="27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4988" y="8346863"/>
            <a:ext cx="4357524" cy="43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62750" y="6743475"/>
            <a:ext cx="57150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89" name="Google Shape;28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1" name="Google Shape;291;p32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Node.js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aws-sdk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47391" r="8654" t="0"/>
          <a:stretch/>
        </p:blipFill>
        <p:spPr>
          <a:xfrm>
            <a:off x="0" y="50"/>
            <a:ext cx="10717974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1645501" y="5465975"/>
            <a:ext cx="120579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Variáveis de Ambiente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Codificação de</a:t>
            </a: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dados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Upload de arquivos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Validação</a:t>
            </a: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requisições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1620100" y="3816675"/>
            <a:ext cx="117645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4F"/>
              </a:buClr>
              <a:buSzPts val="3000"/>
              <a:buFont typeface="Montserrat"/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aula de hoje, abordaremos os seguintes tópicos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1523662" y="-847285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Tópicos</a:t>
            </a:r>
            <a:endParaRPr sz="11200">
              <a:solidFill>
                <a:srgbClr val="FFFFFF"/>
              </a:solidFill>
              <a:highlight>
                <a:srgbClr val="FF0178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02" name="Google Shape;30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3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" name="Google Shape;304;p33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3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aws-sdk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3"/>
          <p:cNvSpPr txBox="1"/>
          <p:nvPr>
            <p:ph type="title"/>
          </p:nvPr>
        </p:nvSpPr>
        <p:spPr>
          <a:xfrm>
            <a:off x="1778000" y="4508750"/>
            <a:ext cx="20799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conjunto de bibliotecas criado pela Amazon Web Services que facilita a integração com seus serviços.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16" name="Google Shape;31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8" name="Google Shape;318;p34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Node.js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yup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29" name="Google Shape;32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1" name="Google Shape;331;p35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aws-sdk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5"/>
          <p:cNvSpPr txBox="1"/>
          <p:nvPr>
            <p:ph type="title"/>
          </p:nvPr>
        </p:nvSpPr>
        <p:spPr>
          <a:xfrm>
            <a:off x="1778000" y="4508750"/>
            <a:ext cx="20799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uma biblioteca Node.js que utiliza o conceito de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Schema Builder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para análise e validação de valores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6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343" name="Google Shape;34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" name="Google Shape;345;p36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/>
        </p:nvSpPr>
        <p:spPr>
          <a:xfrm>
            <a:off x="9697825" y="884250"/>
            <a:ext cx="9773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Verificando campos no body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5450" y="3873325"/>
            <a:ext cx="12695126" cy="85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7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355" name="Google Shape;35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3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7" name="Google Shape;357;p37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/>
          <p:nvPr/>
        </p:nvSpPr>
        <p:spPr>
          <a:xfrm>
            <a:off x="9697825" y="884250"/>
            <a:ext cx="9773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Usando yup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250" y="3893100"/>
            <a:ext cx="12976925" cy="83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3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65" name="Google Shape;36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3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368" name="Google Shape;368;p38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3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Guido Cerqueira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Professor Cubos Academy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6">
            <a:alphaModFix/>
          </a:blip>
          <a:srcRect b="33210" l="9355" r="7848" t="2227"/>
          <a:stretch/>
        </p:blipFill>
        <p:spPr>
          <a:xfrm>
            <a:off x="13868837" y="3584775"/>
            <a:ext cx="1349400" cy="1403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" name="Google Shape;83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Node.js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Variáveis de Ambiente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4" name="Google Shape;9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" name="Google Shape;96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Variáveis de Ambiente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1778000" y="4051550"/>
            <a:ext cx="20799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São variáveis que armazenam dados sensíveis de um sistema.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8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09" name="Google Shape;10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8"/>
          <p:cNvSpPr txBox="1"/>
          <p:nvPr/>
        </p:nvSpPr>
        <p:spPr>
          <a:xfrm>
            <a:off x="1696825" y="46050"/>
            <a:ext cx="15257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usar?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696825" y="282827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Instalar Dotenv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Criar um arquivo .env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Fazer a chamada da biblioteca no arquivo principal da API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Criar as variáveis no arquivo .env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.env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12218175" y="4231700"/>
            <a:ext cx="6484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CHAVE</a:t>
            </a:r>
            <a:r>
              <a:rPr lang="en-US" sz="65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6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endParaRPr sz="3300">
              <a:solidFill>
                <a:schemeClr val="accent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1725" y="4933275"/>
            <a:ext cx="13375025" cy="7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0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33" name="Google Shape;13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" name="Google Shape;135;p20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9697825" y="884250"/>
            <a:ext cx="9773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 de uso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250" y="3565850"/>
            <a:ext cx="12973175" cy="822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1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46" name="Google Shape;14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1"/>
          <p:cNvSpPr txBox="1"/>
          <p:nvPr/>
        </p:nvSpPr>
        <p:spPr>
          <a:xfrm>
            <a:off x="1696825" y="1036650"/>
            <a:ext cx="15257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que podemos armazenar?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676775" y="5014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Chave de Criação do Token JWT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Api Key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Conexão do banco de dados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Credenciais SMTP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2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58" name="Google Shape;15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2"/>
          <p:cNvSpPr txBox="1"/>
          <p:nvPr/>
        </p:nvSpPr>
        <p:spPr>
          <a:xfrm>
            <a:off x="1696825" y="46050"/>
            <a:ext cx="15257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Recomendações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676775" y="32620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Adicione o arquivo de variáveis de ambiente no .gitignore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Não compartilhe seu código com o arquivo de variáveis de ambiente real.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Mantenha sempre um arquivo com o exemplo das chaves que sua aplicação usa.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